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581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EE1A27-2802-F795-C0F4-83E5EACAA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24EA5F4-F844-11EB-048C-FA6EE6381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273E8D-F5EB-61D1-857C-429552E22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83581C-CF26-1554-4387-7646A806A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370B9B-2873-AA1C-4B63-A89BFE745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713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8B880E-E1BE-13D4-6D98-87E8A2CE1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568F30-F04E-78AF-8924-EAA33C27E4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59AC5A-D8EC-EC8A-0FAA-66ED7EBC3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26AA39-6DFD-59C2-64C3-93B9F33ED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A28C9E-5F5F-0C4F-F7E9-7F39BBDCF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465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24D08FD-9A3D-E811-14C8-715D9BB67F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7CE37B-9B3A-1BDB-E41E-D30201A7E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3DC49E-6495-B8FA-6D06-61B0D6453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30EF0D-B861-8316-CB6E-90F1A58D3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980589-902E-5F5A-EFD6-188656AFF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616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FFD765-286F-C136-7DFF-66606B4B1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D415B8-667D-05F7-7431-98FDE21FE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05C538-509E-2823-6BA2-E0EF0855A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4EE88F-2699-50D8-EC36-2B855E40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B92C3E-72B9-C942-1976-D94363BD0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222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E4F5D8-8CFD-25C0-2B65-2B399BD48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C0E1F1-E765-E36A-7EF3-94F59F9D8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8733E4-1A38-86D0-56C5-0B7E71DE8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0611B1-7BDE-F1A8-8F86-42ADF7361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5DE6D1-2A97-4CD3-3688-BA4EEF688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474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4078A-8D26-8C6B-79AF-614D6630A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0475F9-6A6D-2097-B050-60552BCFBF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A87D3B-DB4D-6806-C2D3-EEE4B2246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7A4BD4E-E7D6-49F1-FC52-1A77D6F46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0C1B8E-B60F-B7D6-8736-B7BA8B935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86D157-79E7-8F50-77C1-5E8131DE6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3780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553E75-1DDE-BA42-E610-ACBAC144C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F148293-D3DC-E0B7-FEE6-746D3DFEF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3888334-AF50-7C24-52D7-6C177A3FB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8CE2D77-F30A-9ECC-0E4A-E1CDE88D58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AB70601-A635-C953-2497-7C4FC58EA8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90814B7-3070-855F-B5CE-DF65B45BB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4E07183-71BC-499B-5B30-0861986AD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F9D627C-9849-29C0-8574-D1F8A809A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86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5ABF2C-1002-9E53-DBD5-4360E0CF7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2FA7493-450F-4AF5-B1F0-E4F6516F3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950375-1760-E7BD-3599-D6ECAB1E9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A797DAB-4994-AD70-9459-FD8C4A9BB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0754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A6AFE30-5B8C-6727-CA77-86F867CD9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F0E9AC5-74F4-CDEA-0725-3A145B70A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4410CA2-7E5E-CFA8-80D3-6B34AB694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1415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B9A8DF-EA62-4F64-EFD5-F71EECC03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5B615C-969B-3345-7A6C-9E605C2C4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A2F93F1-0CF4-E49B-B2DD-11E59F81F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1DAB60-F49F-B914-E9E3-7828A9B3F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6C8998-6AC8-382E-3B3D-2FD5B7E0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BC4DEA-C688-1323-55D3-364D2C534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056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5C18CC-70EB-8F6F-2F48-FA399B372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EAB9156-0E9C-7885-F6FB-047B2A2FC8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7CEAA1-88FA-1F98-CE37-DCE51470A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F5CBDE-5BF2-4161-2957-3F484081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49E0FB-6C21-EA34-9D85-8A2C06A28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6CF0FF-80B7-524C-3574-A9692EBA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881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9090294-2481-31ED-6809-65342E461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C50796-7AA3-2637-2093-7AA922707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577964-2011-E64D-2ECD-57AF2B59DB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3F893C-29D3-46BE-AC42-E2F8295849CC}" type="datetimeFigureOut">
              <a:rPr lang="zh-CN" altLang="en-US" smtClean="0"/>
              <a:t>2025/1/25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D82CE5-639B-23A2-2856-1375E8CAFD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0829D1-DDC8-443E-EA0B-65A560923D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BDEAA2-74D9-4DB2-B7AB-EEF8D15FFE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0844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人在黑暗中&#10;&#10;中度可信度描述已自动生成">
            <a:extLst>
              <a:ext uri="{FF2B5EF4-FFF2-40B4-BE49-F238E27FC236}">
                <a16:creationId xmlns:a16="http://schemas.microsoft.com/office/drawing/2014/main" id="{C433BEE8-3159-3974-C8B2-97637C7C18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5" y="846083"/>
            <a:ext cx="2700000" cy="3600000"/>
          </a:xfrm>
          <a:prstGeom prst="rect">
            <a:avLst/>
          </a:prstGeom>
        </p:spPr>
      </p:pic>
      <p:pic>
        <p:nvPicPr>
          <p:cNvPr id="5" name="图片 4" descr="穿黑色衣服的男孩&#10;&#10;描述已自动生成">
            <a:extLst>
              <a:ext uri="{FF2B5EF4-FFF2-40B4-BE49-F238E27FC236}">
                <a16:creationId xmlns:a16="http://schemas.microsoft.com/office/drawing/2014/main" id="{AE70CCB9-36BD-3458-BB1A-69BDD4AA35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03" y="767503"/>
            <a:ext cx="2700000" cy="3600000"/>
          </a:xfrm>
          <a:prstGeom prst="rect">
            <a:avLst/>
          </a:prstGeom>
        </p:spPr>
      </p:pic>
      <p:pic>
        <p:nvPicPr>
          <p:cNvPr id="9" name="图片 8" descr="男人穿着衬衫&#10;&#10;描述已自动生成">
            <a:extLst>
              <a:ext uri="{FF2B5EF4-FFF2-40B4-BE49-F238E27FC236}">
                <a16:creationId xmlns:a16="http://schemas.microsoft.com/office/drawing/2014/main" id="{D7B84207-4273-AB34-F6D0-247CF0E2D6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510" y="846083"/>
            <a:ext cx="2700000" cy="3600000"/>
          </a:xfrm>
          <a:prstGeom prst="rect">
            <a:avLst/>
          </a:prstGeom>
        </p:spPr>
      </p:pic>
      <p:pic>
        <p:nvPicPr>
          <p:cNvPr id="11" name="图片 10" descr="男人戴着帽子&#10;&#10;描述已自动生成">
            <a:extLst>
              <a:ext uri="{FF2B5EF4-FFF2-40B4-BE49-F238E27FC236}">
                <a16:creationId xmlns:a16="http://schemas.microsoft.com/office/drawing/2014/main" id="{EA6042BB-35B6-8BB6-7423-0266601C6F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2165" y="940422"/>
            <a:ext cx="3244073" cy="4325431"/>
          </a:xfrm>
          <a:prstGeom prst="rect">
            <a:avLst/>
          </a:prstGeom>
        </p:spPr>
      </p:pic>
      <p:pic>
        <p:nvPicPr>
          <p:cNvPr id="7" name="图片 6" descr="穿着黑色衣服的男人&#10;&#10;描述已自动生成">
            <a:extLst>
              <a:ext uri="{FF2B5EF4-FFF2-40B4-BE49-F238E27FC236}">
                <a16:creationId xmlns:a16="http://schemas.microsoft.com/office/drawing/2014/main" id="{39BE9E4F-EB1D-0EFD-FF49-13C7D51D00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45" t="14168" r="11527" b="1613"/>
          <a:stretch/>
        </p:blipFill>
        <p:spPr>
          <a:xfrm>
            <a:off x="4930477" y="1179786"/>
            <a:ext cx="2617076" cy="4498427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DB42D1A7-E14A-4598-354D-C8611E34ADE7}"/>
              </a:ext>
            </a:extLst>
          </p:cNvPr>
          <p:cNvSpPr/>
          <p:nvPr/>
        </p:nvSpPr>
        <p:spPr>
          <a:xfrm>
            <a:off x="58247" y="3886199"/>
            <a:ext cx="11474992" cy="2824303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90256C0-88B2-BBBE-0F02-722E2B960AD2}"/>
              </a:ext>
            </a:extLst>
          </p:cNvPr>
          <p:cNvSpPr txBox="1"/>
          <p:nvPr/>
        </p:nvSpPr>
        <p:spPr>
          <a:xfrm>
            <a:off x="2886350" y="5123286"/>
            <a:ext cx="639790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400" dirty="0">
                <a:solidFill>
                  <a:schemeClr val="bg1"/>
                </a:solidFill>
                <a:latin typeface="Goudy Stout" panose="0202090407030B020401" pitchFamily="18" charset="0"/>
                <a:ea typeface="ADLaM Display" panose="020F0502020204030204" pitchFamily="2" charset="0"/>
                <a:cs typeface="ADLaM Display" panose="020F0502020204030204" pitchFamily="2" charset="0"/>
              </a:rPr>
              <a:t>GROUP 8</a:t>
            </a:r>
            <a:endParaRPr lang="zh-CN" altLang="en-US" sz="6400" dirty="0">
              <a:solidFill>
                <a:schemeClr val="bg1"/>
              </a:solidFill>
              <a:latin typeface="Goudy Stout" panose="0202090407030B020401" pitchFamily="18" charset="0"/>
              <a:cs typeface="ADLaM Display" panose="020F0502020204030204" pitchFamily="2" charset="0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FFF04F23-461D-159B-62E4-247190A336A2}"/>
              </a:ext>
            </a:extLst>
          </p:cNvPr>
          <p:cNvCxnSpPr>
            <a:cxnSpLocks/>
          </p:cNvCxnSpPr>
          <p:nvPr/>
        </p:nvCxnSpPr>
        <p:spPr>
          <a:xfrm>
            <a:off x="480060" y="3916655"/>
            <a:ext cx="1123188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0C1579A-1F6D-3414-9E89-ACA8B704B976}"/>
              </a:ext>
            </a:extLst>
          </p:cNvPr>
          <p:cNvSpPr txBox="1"/>
          <p:nvPr/>
        </p:nvSpPr>
        <p:spPr>
          <a:xfrm>
            <a:off x="5124106" y="4071788"/>
            <a:ext cx="2062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Zewen Liang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Developer</a:t>
            </a:r>
            <a:endParaRPr lang="zh-CN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C57FC13-9AFB-6C66-CCCF-09C530978CCA}"/>
              </a:ext>
            </a:extLst>
          </p:cNvPr>
          <p:cNvSpPr txBox="1"/>
          <p:nvPr/>
        </p:nvSpPr>
        <p:spPr>
          <a:xfrm>
            <a:off x="3050668" y="4071788"/>
            <a:ext cx="2062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Yunhao Zhou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Visual Designer</a:t>
            </a:r>
            <a:endParaRPr lang="zh-CN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D55F52A-EAAB-158F-63A4-D16173E8B122}"/>
              </a:ext>
            </a:extLst>
          </p:cNvPr>
          <p:cNvSpPr txBox="1"/>
          <p:nvPr/>
        </p:nvSpPr>
        <p:spPr>
          <a:xfrm>
            <a:off x="9173090" y="4071788"/>
            <a:ext cx="2062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Kaijie Xu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Project Manager</a:t>
            </a:r>
            <a:endParaRPr lang="zh-CN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252D5D6-C7D5-C972-F7B6-45FD9F55A793}"/>
              </a:ext>
            </a:extLst>
          </p:cNvPr>
          <p:cNvSpPr txBox="1"/>
          <p:nvPr/>
        </p:nvSpPr>
        <p:spPr>
          <a:xfrm>
            <a:off x="7216630" y="4071788"/>
            <a:ext cx="2062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Yuying Zhang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ADLaM Display" panose="02010000000000000000" pitchFamily="2" charset="0"/>
                <a:cs typeface="ADLaM Display" panose="02010000000000000000" pitchFamily="2" charset="0"/>
              </a:rPr>
              <a:t>Copywriter</a:t>
            </a:r>
            <a:endParaRPr lang="zh-CN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094858D-5745-29DF-4AA5-06CD3D905E43}"/>
              </a:ext>
            </a:extLst>
          </p:cNvPr>
          <p:cNvSpPr txBox="1"/>
          <p:nvPr/>
        </p:nvSpPr>
        <p:spPr>
          <a:xfrm>
            <a:off x="1031745" y="4071788"/>
            <a:ext cx="2062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Zhi Zhao</a:t>
            </a: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Developer</a:t>
            </a:r>
            <a:endParaRPr lang="zh-CN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55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</TotalTime>
  <Words>19</Words>
  <Application>Microsoft Office PowerPoint</Application>
  <PresentationFormat>宽屏</PresentationFormat>
  <Paragraphs>11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ADLaM Display</vt:lpstr>
      <vt:lpstr>Arial</vt:lpstr>
      <vt:lpstr>Goudy Stout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泽文 梁</dc:creator>
  <cp:lastModifiedBy>泽文 梁</cp:lastModifiedBy>
  <cp:revision>1</cp:revision>
  <dcterms:created xsi:type="dcterms:W3CDTF">2025-01-25T20:12:10Z</dcterms:created>
  <dcterms:modified xsi:type="dcterms:W3CDTF">2025-01-26T21:10:25Z</dcterms:modified>
</cp:coreProperties>
</file>

<file path=docProps/thumbnail.jpeg>
</file>